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6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95DC1-09DE-B140-4F3A-263E55AE7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8084B9-F16F-5E1A-CF16-2DA5588B36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CC5793-27A0-EFF9-1C36-D8D3D914C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BC6C1-7EA9-42D7-B3F9-0B1BBA292E3B}" type="datetimeFigureOut">
              <a:rPr lang="en-US" smtClean="0"/>
              <a:t>7/1/2023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7765CF-0701-C4C5-0113-96F92B986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F41834-6F36-0B38-2FBF-0DE660464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6ABB-2D29-49D8-AD94-FFA7B3B8C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3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4F50B-29ED-637B-98CF-5BA955A8D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2AA2F3-2703-748E-568A-B68ADF51A0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464089-217C-5102-2B96-94BD4C888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BC6C1-7EA9-42D7-B3F9-0B1BBA292E3B}" type="datetimeFigureOut">
              <a:rPr lang="en-US" smtClean="0"/>
              <a:t>7/1/2023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C2E7F6-7CA1-B32A-752B-5E8A6D3F4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9C1DCD-CE14-18D3-5946-1C06B11FA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6ABB-2D29-49D8-AD94-FFA7B3B8C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762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7A10143-AF5D-A2AC-7995-F3142CA52A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99379C-7DE0-EA16-0F4B-AE4EB6BF1B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20E097-E803-5F00-1A20-A217F7366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BC6C1-7EA9-42D7-B3F9-0B1BBA292E3B}" type="datetimeFigureOut">
              <a:rPr lang="en-US" smtClean="0"/>
              <a:t>7/1/2023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1DE55-7286-E5ED-9438-B8A14146F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82AAC9-4DF5-6B42-BBAA-0F0B1555E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6ABB-2D29-49D8-AD94-FFA7B3B8C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337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44E4B-041B-C7A5-1358-5CEDC3D32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47472F-1FA5-F828-C779-77A46B9822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FA80C-BB4C-24A8-9E99-2D5986BA6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BC6C1-7EA9-42D7-B3F9-0B1BBA292E3B}" type="datetimeFigureOut">
              <a:rPr lang="en-US" smtClean="0"/>
              <a:t>7/1/2023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B1FCAF-7AA5-400C-9A88-D83F45370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A3BF0D-82C6-5DF3-99E7-8C869397E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6ABB-2D29-49D8-AD94-FFA7B3B8C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213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DFE60-B7C8-C02D-8A67-A2E107AD1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D7C014-7B3B-4043-6F03-DD92312C85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E7AB1-28D3-B35C-F791-8B0E064F9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BC6C1-7EA9-42D7-B3F9-0B1BBA292E3B}" type="datetimeFigureOut">
              <a:rPr lang="en-US" smtClean="0"/>
              <a:t>7/1/2023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593021-FAF1-6DE8-8C3B-6FED9D067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EAD539-5987-9FEF-6CD7-19CF40C37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6ABB-2D29-49D8-AD94-FFA7B3B8C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362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B55D0-B46B-9140-2C37-5E2B3DCF7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A309A-7B3A-5476-4AC0-ACB46881C7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4648A4-03B4-21E8-E91A-0AAD560784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23805E-2BB3-1807-701B-FCE028A81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BC6C1-7EA9-42D7-B3F9-0B1BBA292E3B}" type="datetimeFigureOut">
              <a:rPr lang="en-US" smtClean="0"/>
              <a:t>7/1/2023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140FC5-DFA6-AB66-1955-9AD68002E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66086C-0A36-0A6D-6BCD-4D25FDA75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6ABB-2D29-49D8-AD94-FFA7B3B8C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503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F0F78-6593-0F5C-F60E-00A546375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82EBD9-8FA9-C771-11E8-95D8CFBAD0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871308-49DE-A0C4-B9F8-11B961FEEA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0A0E5F-74A4-93A5-4C02-99EBA5C163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EC7FD2-1642-7C2C-F5E2-941E356C67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CB828C-A262-6985-683C-5F22E1AD7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BC6C1-7EA9-42D7-B3F9-0B1BBA292E3B}" type="datetimeFigureOut">
              <a:rPr lang="en-US" smtClean="0"/>
              <a:t>7/1/2023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5127E2-C6C0-E30D-0E52-31C60A557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24E4A5-D4FB-8FCC-82D1-01CE70B0D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6ABB-2D29-49D8-AD94-FFA7B3B8C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314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D4A4F-C635-0E74-0725-035F18C4C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EFE764-DB48-AFB7-A4BE-28B39979F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BC6C1-7EA9-42D7-B3F9-0B1BBA292E3B}" type="datetimeFigureOut">
              <a:rPr lang="en-US" smtClean="0"/>
              <a:t>7/1/2023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2BDF72-FCE8-8A0C-4C82-7C50C638A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4BCBF4-D1F7-8874-DC4F-7B4552EF7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6ABB-2D29-49D8-AD94-FFA7B3B8C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764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468BEF-5B76-C98D-8007-63B6E4122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BC6C1-7EA9-42D7-B3F9-0B1BBA292E3B}" type="datetimeFigureOut">
              <a:rPr lang="en-US" smtClean="0"/>
              <a:t>7/1/2023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6B81DB-944F-2AD7-8BA1-FA567122F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D5AF60-A7DA-4895-31BB-8C359528F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6ABB-2D29-49D8-AD94-FFA7B3B8C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778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62764-BFB9-E146-36BA-3BA5AA806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7A9C37-AD94-4C12-414B-DC018FFA7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71BF20-E104-C690-603F-015D48815D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4ECB4C-697F-6140-2A58-1CE359462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BC6C1-7EA9-42D7-B3F9-0B1BBA292E3B}" type="datetimeFigureOut">
              <a:rPr lang="en-US" smtClean="0"/>
              <a:t>7/1/2023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D45F57-AF53-C35C-1CCD-99E799EF8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CF7F77-BCC2-A04E-137D-2800D8090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6ABB-2D29-49D8-AD94-FFA7B3B8C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31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C1208-E327-8B3E-52CE-D0445703C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203473-3FB0-C7E6-0F85-993BD6A6FC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703893-FB1B-6B93-CBE4-E22D8E729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513C0C-174B-0EA8-68F2-42DC789EA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BC6C1-7EA9-42D7-B3F9-0B1BBA292E3B}" type="datetimeFigureOut">
              <a:rPr lang="en-US" smtClean="0"/>
              <a:t>7/1/2023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716946-4FEC-E396-D713-C28714F39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C792C0-F36C-6A2D-5257-1602CAF19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6ABB-2D29-49D8-AD94-FFA7B3B8C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355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D09693-9EA2-5A2B-48EE-2D275D8A1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A020F4-7035-0C4C-F6BE-F27CB85CDA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E844E5-1695-5A7E-B88F-0245D1541A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BC6C1-7EA9-42D7-B3F9-0B1BBA292E3B}" type="datetimeFigureOut">
              <a:rPr lang="en-US" smtClean="0"/>
              <a:t>7/1/2023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F009E-E393-2B8C-92D2-E9C5D1D7BB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4DB630-5768-49E0-60AF-43F12C74BE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C6ABB-2D29-49D8-AD94-FFA7B3B8C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232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DE72C-9892-4A45-2BD3-CE428AAA2B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C714A8-5696-0E95-4F43-6303F73C94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422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Sima</dc:creator>
  <cp:lastModifiedBy>Sima</cp:lastModifiedBy>
  <cp:revision>1</cp:revision>
  <dcterms:created xsi:type="dcterms:W3CDTF">2023-07-01T17:51:24Z</dcterms:created>
  <dcterms:modified xsi:type="dcterms:W3CDTF">2023-07-01T17:51:44Z</dcterms:modified>
</cp:coreProperties>
</file>