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4" autoAdjust="0"/>
    <p:restoredTop sz="94660"/>
  </p:normalViewPr>
  <p:slideViewPr>
    <p:cSldViewPr snapToGrid="0">
      <p:cViewPr varScale="1">
        <p:scale>
          <a:sx n="74" d="100"/>
          <a:sy n="74" d="100"/>
        </p:scale>
        <p:origin x="762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E695DC1-09DE-B140-4F3A-263E55AE7FF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A8084B9-F16F-5E1A-CF16-2DA5588B36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BCC5793-27A0-EFF9-1C36-D8D3D914C2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A7765CF-0701-C4C5-0113-96F92B9868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F41834-6F36-0B38-2FBF-0DE6604641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09395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94F50B-29ED-637B-98CF-5BA955A8D4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A2AA2F3-2703-748E-568A-B68ADF51A02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0464089-217C-5102-2B96-94BD4C888E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3C2E7F6-7CA1-B32A-752B-5E8A6D3F4E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9C1DCD-CE14-18D3-5946-1C06B11FA2A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07623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7A10143-AF5D-A2AC-7995-F3142CA52A3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499379C-7DE0-EA16-0F4B-AE4EB6BF1B7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D20E097-E803-5F00-1A20-A217F73660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FD1DE55-7286-E5ED-9438-B8A14146F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82AAC9-4DF5-6B42-BBAA-0F0B1555E1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33711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5044E4B-041B-C7A5-1358-5CEDC3D328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747472F-1FA5-F828-C779-77A46B98225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C5FA80C-BB4C-24A8-9E99-2D5986BA68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FB1FCAF-7AA5-400C-9A88-D83F453703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FA3BF0D-82C6-5DF3-99E7-8C869397E1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32134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4DFE60-B7C8-C02D-8A67-A2E107AD1E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7D7C014-7B3B-4043-6F03-DD92312C85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9E7AB1-28D3-B35C-F791-8B0E064F95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593021-FAF1-6DE8-8C3B-6FED9D0673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FEAD539-5987-9FEF-6CD7-19CF40C373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73623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DB55D0-B46B-9140-2C37-5E2B3DCF756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27A309A-7B3A-5476-4AC0-ACB46881C79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4648A4-03B4-21E8-E91A-0AAD5607849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23805E-2BB3-1807-701B-FCE028A81B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7140FC5-DFA6-AB66-1955-9AD68002E8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E66086C-0A36-0A6D-6BCD-4D25FDA754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65039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68F0F78-6593-0F5C-F60E-00A546375F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382EBD9-8FA9-C771-11E8-95D8CFBAD01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4871308-49DE-A0C4-B9F8-11B961FEEA4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E0A0E5F-74A4-93A5-4C02-99EBA5C163E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CEC7FD2-1642-7C2C-F5E2-941E356C67D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9CB828C-A262-6985-683C-5F22E1AD73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A5127E2-C6C0-E30D-0E52-31C60A5577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124E4A5-D4FB-8FCC-82D1-01CE70B0DD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53148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7D4A4F-C635-0E74-0725-035F18C4C7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EEFE764-DB48-AFB7-A4BE-28B39979F7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02BDF72-FCE8-8A0C-4C82-7C50C638A4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F4BCBF4-D1F7-8874-DC4F-7B4552EF709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7643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A468BEF-5B76-C98D-8007-63B6E4122A5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D6B81DB-944F-2AD7-8BA1-FA567122FB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3D5AF60-A7DA-4895-31BB-8C359528F7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707786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762764-BFB9-E146-36BA-3BA5AA806E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87A9C37-AD94-4C12-414B-DC018FFA75D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471BF20-E104-C690-603F-015D48815DA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44ECB4C-697F-6140-2A58-1CE3594624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9D45F57-AF53-C35C-1CCD-99E799EF8E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9CF7F77-BCC2-A04E-137D-2800D8090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9318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17C1208-E327-8B3E-52CE-D0445703CF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C203473-3FB0-C7E6-0F85-993BD6A6FC0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703893-FB1B-6B93-CBE4-E22D8E7291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2513C0C-174B-0EA8-68F2-42DC789EA6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9716946-4FEC-E396-D713-C28714F393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8C792C0-F36C-6A2D-5257-1602CAF191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93558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D9D09693-9EA2-5A2B-48EE-2D275D8A15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6A020F4-7035-0C4C-F6BE-F27CB85CDA4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E844E5-1695-5A7E-B88F-0245D1541A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4BC6C1-7EA9-42D7-B3F9-0B1BBA292E3B}" type="datetimeFigureOut">
              <a:rPr lang="en-US" smtClean="0"/>
              <a:t>7/1/2023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00F009E-E393-2B8C-92D2-E9C5D1D7BBD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4DB630-5768-49E0-60AF-43F12C74BE5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DC6ABB-2D29-49D8-AD94-FFA7B3B8C18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02322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DDE72C-9892-4A45-2BD3-CE428AAA2B30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0C714A8-5696-0E95-4F43-6303F73C9448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34225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Sima</dc:creator>
  <cp:lastModifiedBy>Sima</cp:lastModifiedBy>
  <cp:revision>1</cp:revision>
  <dcterms:created xsi:type="dcterms:W3CDTF">2023-07-01T17:51:24Z</dcterms:created>
  <dcterms:modified xsi:type="dcterms:W3CDTF">2023-07-01T17:51:44Z</dcterms:modified>
</cp:coreProperties>
</file>